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33FBF21-1287-4DB4-B88A-7E52EB37FAB2}">
  <a:tblStyle styleId="{933FBF21-1287-4DB4-B88A-7E52EB37FAB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0d393cd94_0_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b0d393cd9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0d393cd94_0_8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b0d393cd9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0d393cd9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0d393cd9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b0d393cd94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b0d393cd94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8ffc0fe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8ffc0fe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0d393cd9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0d393cd9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0d393cd9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0d393cd9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0d393cd9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0d393cd9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0d393cd9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b0d393cd9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0d393cd94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b0d393cd9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179700" y="1310300"/>
            <a:ext cx="90525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Amphibian Presence Prediction 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179700" y="25717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300"/>
              <a:t>Jerry Ngo</a:t>
            </a:r>
            <a:endParaRPr i="1"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241100" y="-1999625"/>
            <a:ext cx="2961900" cy="32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Neural Network</a:t>
            </a:r>
            <a:r>
              <a:rPr lang="en"/>
              <a:t> 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157300" y="11899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20 hidden layers with the size of 9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RELU for activation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Limited-memory BFGS solver for weight optimization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67% with validation set | 64% with LOOCV</a:t>
            </a:r>
            <a:endParaRPr sz="1400"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3275" y="138651"/>
            <a:ext cx="1783050" cy="486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241100" y="-2093375"/>
            <a:ext cx="3045600" cy="321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157300" y="11899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gini for split criteria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Max depth of 4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68.1% with validation set | 65.1% with LOOCV</a:t>
            </a:r>
            <a:endParaRPr sz="1400"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0375" y="461925"/>
            <a:ext cx="2115125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AdaBoost 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the previous decision tree classifier for the base classifier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Learning rate: 0.72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Random state of 5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70.1% with validation set | 67.7% with LOOCV</a:t>
            </a:r>
            <a:r>
              <a:rPr lang="en" sz="1400"/>
              <a:t>  </a:t>
            </a:r>
            <a:endParaRPr sz="1400"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3000" y="29225"/>
            <a:ext cx="1880775" cy="508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of Classifer with Bit Data (1 </a:t>
            </a:r>
            <a:r>
              <a:rPr lang="en"/>
              <a:t>Classifier)</a:t>
            </a:r>
            <a:endParaRPr/>
          </a:p>
        </p:txBody>
      </p:sp>
      <p:sp>
        <p:nvSpPr>
          <p:cNvPr id="148" name="Google Shape;148;p25"/>
          <p:cNvSpPr txBox="1"/>
          <p:nvPr/>
        </p:nvSpPr>
        <p:spPr>
          <a:xfrm>
            <a:off x="709525" y="4828475"/>
            <a:ext cx="1403700" cy="1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SVM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8488" y="711275"/>
            <a:ext cx="1546135" cy="421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/>
        </p:nvSpPr>
        <p:spPr>
          <a:xfrm>
            <a:off x="3784163" y="4828475"/>
            <a:ext cx="1403700" cy="1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ANN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9725" y="711275"/>
            <a:ext cx="2115125" cy="421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/>
        </p:nvSpPr>
        <p:spPr>
          <a:xfrm>
            <a:off x="7165425" y="4828475"/>
            <a:ext cx="1403700" cy="1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Decision Tree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251" y="711275"/>
            <a:ext cx="2757301" cy="421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of Binary Classifers (7 </a:t>
            </a:r>
            <a:r>
              <a:rPr lang="en"/>
              <a:t>Classifiers)</a:t>
            </a:r>
            <a:endParaRPr/>
          </a:p>
        </p:txBody>
      </p:sp>
      <p:sp>
        <p:nvSpPr>
          <p:cNvPr id="159" name="Google Shape;159;p26"/>
          <p:cNvSpPr txBox="1"/>
          <p:nvPr/>
        </p:nvSpPr>
        <p:spPr>
          <a:xfrm>
            <a:off x="709525" y="4828475"/>
            <a:ext cx="1403700" cy="1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SVM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0" name="Google Shape;16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6359" y="670300"/>
            <a:ext cx="2759312" cy="421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3784163" y="4828475"/>
            <a:ext cx="1403700" cy="1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ANN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7509" y="670300"/>
            <a:ext cx="2797117" cy="421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/>
        </p:nvSpPr>
        <p:spPr>
          <a:xfrm>
            <a:off x="6909863" y="4828475"/>
            <a:ext cx="1403700" cy="1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Decision Tree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4" name="Google Shape;16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250" y="733449"/>
            <a:ext cx="2626275" cy="4156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Overall Adaboost based on the decision tree has the best performance of 70.1%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Because of the uneven distribution and a really small instance, it is hard to get a better accuracy</a:t>
            </a:r>
            <a:endParaRPr sz="1400"/>
          </a:p>
        </p:txBody>
      </p:sp>
      <p:graphicFrame>
        <p:nvGraphicFramePr>
          <p:cNvPr id="170" name="Google Shape;170;p27"/>
          <p:cNvGraphicFramePr/>
          <p:nvPr/>
        </p:nvGraphicFramePr>
        <p:xfrm>
          <a:off x="209050" y="469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{933FBF21-1287-4DB4-B88A-7E52EB37FAB2}</a:tableStyleId>
              </a:tblPr>
              <a:tblGrid>
                <a:gridCol w="1303500"/>
                <a:gridCol w="1491025"/>
                <a:gridCol w="1276700"/>
              </a:tblGrid>
              <a:tr h="700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Classifier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Validation Test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LOOCV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700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65%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67.7%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00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64.6%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64.1%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00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67%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00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 Tree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67.7%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65.1%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00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AdaBoost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70.1%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67.7%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Phuc Ngo, Beloit College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ngoph@beloit.com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77" name="Google Shape;177;p28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212000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Based on satellite information on amphibian appearance, give prediction on the occurrence of amphibian based on the site’s attribute.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Applying model like decision tree, support vector machine, artificial neural network on the data set.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Information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212000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Was</a:t>
            </a:r>
            <a:r>
              <a:rPr lang="en" sz="1800"/>
              <a:t> prepared for the environmental impact assessment reports for two planned road in Poland.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Gives the amphibian population with 189 occurence sites along with 16 attributes of each site.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7 amphibian species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226075" y="357800"/>
            <a:ext cx="29619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Preprocess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0" y="1452400"/>
            <a:ext cx="31881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Data is well collected and presented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Apply min-max normalization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Select attribute for training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Concatenate label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Split training and validation set</a:t>
            </a:r>
            <a:endParaRPr sz="1400"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5025" y="1794850"/>
            <a:ext cx="5848975" cy="177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Analyzation 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81863"/>
            <a:ext cx="5432650" cy="387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14950" y="1590675"/>
            <a:ext cx="3829050" cy="196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/>
        </p:nvSpPr>
        <p:spPr>
          <a:xfrm>
            <a:off x="3045000" y="4728300"/>
            <a:ext cx="30540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Distribution is not evenly distributed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Analyzation </a:t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3080750" y="4179125"/>
            <a:ext cx="35631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 attributes that can be used to easily predict the species occurrence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4655999" cy="316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799" y="771450"/>
            <a:ext cx="4030800" cy="3054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199250" y="-1932650"/>
            <a:ext cx="2961900" cy="32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Machine 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157400" y="14710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Radial Basis Function kernel with the degree of 3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 of binary label data set: 65% with validation set | 67.7% with LOOCV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 of constructing 7 SVMs corresponding with each species: 65.27%</a:t>
            </a:r>
            <a:endParaRPr sz="1400"/>
          </a:p>
        </p:txBody>
      </p:sp>
      <p:graphicFrame>
        <p:nvGraphicFramePr>
          <p:cNvPr id="120" name="Google Shape;120;p21"/>
          <p:cNvGraphicFramePr/>
          <p:nvPr/>
        </p:nvGraphicFramePr>
        <p:xfrm>
          <a:off x="6019875" y="321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{933FBF21-1287-4DB4-B88A-7E52EB37FAB2}</a:tableStyleId>
              </a:tblPr>
              <a:tblGrid>
                <a:gridCol w="1423675"/>
                <a:gridCol w="1538225"/>
              </a:tblGrid>
              <a:tr h="61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 Negative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 Positive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1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 Negative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 Positive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5400" y="408550"/>
            <a:ext cx="2618675" cy="400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